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4727" autoAdjust="0"/>
  </p:normalViewPr>
  <p:slideViewPr>
    <p:cSldViewPr>
      <p:cViewPr varScale="1">
        <p:scale>
          <a:sx n="59" d="100"/>
          <a:sy n="59" d="100"/>
        </p:scale>
        <p:origin x="-13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8B46A-223A-45B0-BEF9-0C6025CCDC0E}" type="datetimeFigureOut">
              <a:rPr lang="fr-FR" smtClean="0"/>
              <a:pPr/>
              <a:t>27/05/2015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6CF77-A82C-458D-B692-1616062A39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6CF77-A82C-458D-B692-1616062A39F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74B6-EFE3-4FD4-A7F8-AF63C46E5B50}" type="datetimeFigureOut">
              <a:rPr lang="fr-FR" smtClean="0"/>
              <a:pPr/>
              <a:t>27/05/2015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43F5-FD8B-46EA-82F9-24B5E0800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74B6-EFE3-4FD4-A7F8-AF63C46E5B50}" type="datetimeFigureOut">
              <a:rPr lang="fr-FR" smtClean="0"/>
              <a:pPr/>
              <a:t>27/05/2015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43F5-FD8B-46EA-82F9-24B5E0800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74B6-EFE3-4FD4-A7F8-AF63C46E5B50}" type="datetimeFigureOut">
              <a:rPr lang="fr-FR" smtClean="0"/>
              <a:pPr/>
              <a:t>27/05/2015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43F5-FD8B-46EA-82F9-24B5E0800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74B6-EFE3-4FD4-A7F8-AF63C46E5B50}" type="datetimeFigureOut">
              <a:rPr lang="fr-FR" smtClean="0"/>
              <a:pPr/>
              <a:t>27/05/2015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43F5-FD8B-46EA-82F9-24B5E0800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74B6-EFE3-4FD4-A7F8-AF63C46E5B50}" type="datetimeFigureOut">
              <a:rPr lang="fr-FR" smtClean="0"/>
              <a:pPr/>
              <a:t>27/05/2015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43F5-FD8B-46EA-82F9-24B5E0800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74B6-EFE3-4FD4-A7F8-AF63C46E5B50}" type="datetimeFigureOut">
              <a:rPr lang="fr-FR" smtClean="0"/>
              <a:pPr/>
              <a:t>27/05/2015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43F5-FD8B-46EA-82F9-24B5E0800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74B6-EFE3-4FD4-A7F8-AF63C46E5B50}" type="datetimeFigureOut">
              <a:rPr lang="fr-FR" smtClean="0"/>
              <a:pPr/>
              <a:t>27/05/2015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43F5-FD8B-46EA-82F9-24B5E0800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74B6-EFE3-4FD4-A7F8-AF63C46E5B50}" type="datetimeFigureOut">
              <a:rPr lang="fr-FR" smtClean="0"/>
              <a:pPr/>
              <a:t>27/05/2015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43F5-FD8B-46EA-82F9-24B5E0800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74B6-EFE3-4FD4-A7F8-AF63C46E5B50}" type="datetimeFigureOut">
              <a:rPr lang="fr-FR" smtClean="0"/>
              <a:pPr/>
              <a:t>27/05/2015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43F5-FD8B-46EA-82F9-24B5E0800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74B6-EFE3-4FD4-A7F8-AF63C46E5B50}" type="datetimeFigureOut">
              <a:rPr lang="fr-FR" smtClean="0"/>
              <a:pPr/>
              <a:t>27/05/2015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43F5-FD8B-46EA-82F9-24B5E0800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74B6-EFE3-4FD4-A7F8-AF63C46E5B50}" type="datetimeFigureOut">
              <a:rPr lang="fr-FR" smtClean="0"/>
              <a:pPr/>
              <a:t>27/05/2015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43F5-FD8B-46EA-82F9-24B5E0800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674B6-EFE3-4FD4-A7F8-AF63C46E5B50}" type="datetimeFigureOut">
              <a:rPr lang="fr-FR" smtClean="0"/>
              <a:pPr/>
              <a:t>27/05/2015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043F5-FD8B-46EA-82F9-24B5E0800E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olivier.duhouvre\Desktop\_DSC74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88640"/>
            <a:ext cx="2012307" cy="3029992"/>
          </a:xfrm>
          <a:prstGeom prst="rect">
            <a:avLst/>
          </a:prstGeom>
          <a:noFill/>
        </p:spPr>
      </p:pic>
      <p:pic>
        <p:nvPicPr>
          <p:cNvPr id="1027" name="Picture 3" descr="C:\Users\olivier.duhouvre\Desktop\_DSC75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645024"/>
            <a:ext cx="1960727" cy="295232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32656"/>
            <a:ext cx="7160840" cy="1470025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LE SAMBO ET LES FEMMES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Féminité rime avec combativité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179512" y="1828868"/>
            <a:ext cx="4536504" cy="961352"/>
            <a:chOff x="179512" y="1828868"/>
            <a:chExt cx="4536504" cy="961352"/>
          </a:xfrm>
        </p:grpSpPr>
        <p:pic>
          <p:nvPicPr>
            <p:cNvPr id="6" name="Image 5"/>
            <p:cNvPicPr/>
            <p:nvPr/>
          </p:nvPicPr>
          <p:blipFill>
            <a:blip r:embed="rId5" cstate="print"/>
            <a:srcRect l="13884" r="2645"/>
            <a:stretch>
              <a:fillRect/>
            </a:stretch>
          </p:blipFill>
          <p:spPr bwMode="auto">
            <a:xfrm>
              <a:off x="323528" y="1828868"/>
              <a:ext cx="1212396" cy="664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ZoneTexte 6"/>
            <p:cNvSpPr txBox="1"/>
            <p:nvPr/>
          </p:nvSpPr>
          <p:spPr>
            <a:xfrm>
              <a:off x="179512" y="2420888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Commission de la Communication du CFS</a:t>
              </a:r>
              <a:endParaRPr lang="fr-FR" dirty="0"/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3779912" y="602128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Porteur : Fred </a:t>
            </a:r>
            <a:r>
              <a:rPr lang="fr-FR" dirty="0" smtClean="0"/>
              <a:t>TORD</a:t>
            </a:r>
          </a:p>
          <a:p>
            <a:r>
              <a:rPr lang="fr-FR" dirty="0" smtClean="0"/>
              <a:t>Mai 2015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Logo possible/à définir pour l’opération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0086" y="2026983"/>
            <a:ext cx="3403828" cy="367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e 3"/>
          <p:cNvGrpSpPr/>
          <p:nvPr/>
        </p:nvGrpSpPr>
        <p:grpSpPr>
          <a:xfrm>
            <a:off x="107504" y="5988170"/>
            <a:ext cx="3960440" cy="753198"/>
            <a:chOff x="179512" y="1828868"/>
            <a:chExt cx="4536504" cy="1075400"/>
          </a:xfrm>
        </p:grpSpPr>
        <p:pic>
          <p:nvPicPr>
            <p:cNvPr id="5" name="Image 4"/>
            <p:cNvPicPr/>
            <p:nvPr/>
          </p:nvPicPr>
          <p:blipFill>
            <a:blip r:embed="rId3" cstate="print"/>
            <a:srcRect l="13884" r="2645"/>
            <a:stretch>
              <a:fillRect/>
            </a:stretch>
          </p:blipFill>
          <p:spPr bwMode="auto">
            <a:xfrm>
              <a:off x="323528" y="1828868"/>
              <a:ext cx="1212396" cy="664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179512" y="2420888"/>
              <a:ext cx="4536504" cy="48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solidFill>
                    <a:srgbClr val="FF0000"/>
                  </a:solidFill>
                </a:rPr>
                <a:t>Commission de la Communication du CFS</a:t>
              </a:r>
              <a:endParaRPr lang="fr-FR" sz="16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 sambo dans le monde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 sambo sport d’origine Russe crée dans les années 1930 </a:t>
            </a:r>
            <a:r>
              <a:rPr lang="fr-FR" dirty="0" smtClean="0"/>
              <a:t>réunit </a:t>
            </a:r>
            <a:r>
              <a:rPr lang="fr-FR" dirty="0"/>
              <a:t>de nos jours de nombreuses nations de part le monde .</a:t>
            </a:r>
          </a:p>
          <a:p>
            <a:r>
              <a:rPr lang="fr-FR" dirty="0"/>
              <a:t>Les différentes formes qui </a:t>
            </a:r>
            <a:r>
              <a:rPr lang="fr-FR" dirty="0" smtClean="0"/>
              <a:t>composent </a:t>
            </a:r>
            <a:r>
              <a:rPr lang="fr-FR" dirty="0"/>
              <a:t>le sambo (sportif, combat défense) </a:t>
            </a:r>
            <a:r>
              <a:rPr lang="fr-FR" dirty="0" smtClean="0"/>
              <a:t>apportent </a:t>
            </a:r>
            <a:r>
              <a:rPr lang="fr-FR" dirty="0"/>
              <a:t>une richesse </a:t>
            </a:r>
            <a:r>
              <a:rPr lang="fr-FR" dirty="0" smtClean="0"/>
              <a:t>technique </a:t>
            </a:r>
            <a:r>
              <a:rPr lang="fr-FR" dirty="0"/>
              <a:t>incomparable. Elles offrent aussi la </a:t>
            </a:r>
            <a:r>
              <a:rPr lang="fr-FR" dirty="0" smtClean="0"/>
              <a:t>possibilité </a:t>
            </a:r>
            <a:r>
              <a:rPr lang="fr-FR" dirty="0"/>
              <a:t>aux pratiquants de s’épanouir dans un ou plusieurs domaines et sans distinction de </a:t>
            </a:r>
            <a:r>
              <a:rPr lang="fr-FR" dirty="0" smtClean="0"/>
              <a:t>sexe </a:t>
            </a:r>
            <a:r>
              <a:rPr lang="fr-FR" dirty="0"/>
              <a:t>ou d’âge.</a:t>
            </a:r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107504" y="5877272"/>
            <a:ext cx="4536504" cy="961352"/>
            <a:chOff x="179512" y="1828868"/>
            <a:chExt cx="4536504" cy="961352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 l="13884" r="2645"/>
            <a:stretch>
              <a:fillRect/>
            </a:stretch>
          </p:blipFill>
          <p:spPr bwMode="auto">
            <a:xfrm>
              <a:off x="323528" y="1828868"/>
              <a:ext cx="1212396" cy="664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179512" y="2420888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Commission de la Communication du CFS</a:t>
              </a:r>
              <a:endParaRPr lang="fr-FR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olivier.duhouvre\Desktop\Copie de _DSC73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628800"/>
            <a:ext cx="5328592" cy="3543143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 projet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349080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Le </a:t>
            </a:r>
            <a:r>
              <a:rPr lang="fr-FR" dirty="0">
                <a:solidFill>
                  <a:srgbClr val="FF0000"/>
                </a:solidFill>
              </a:rPr>
              <a:t>présent projet a pour vocation de :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Développer</a:t>
            </a:r>
            <a:endParaRPr lang="fr-FR" u="sng" dirty="0">
              <a:solidFill>
                <a:srgbClr val="FF0000"/>
              </a:solidFill>
            </a:endParaRPr>
          </a:p>
          <a:p>
            <a:r>
              <a:rPr lang="fr-FR" u="sng" dirty="0">
                <a:solidFill>
                  <a:srgbClr val="FF0000"/>
                </a:solidFill>
              </a:rPr>
              <a:t>Promouvoir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Pérenniser</a:t>
            </a:r>
            <a:endParaRPr lang="fr-FR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pratique au féminin du Sambo français.</a:t>
            </a:r>
          </a:p>
          <a:p>
            <a:pPr>
              <a:buNone/>
            </a:pPr>
            <a:r>
              <a:rPr lang="fr-FR" dirty="0"/>
              <a:t>Slogan : à définir ex 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b="1" i="1" u="sng" dirty="0" smtClean="0">
                <a:solidFill>
                  <a:srgbClr val="7030A0"/>
                </a:solidFill>
              </a:rPr>
              <a:t>Féminité rime avec combativité</a:t>
            </a:r>
            <a:endParaRPr lang="fr-FR" b="1" i="1" u="sng" dirty="0">
              <a:solidFill>
                <a:srgbClr val="7030A0"/>
              </a:solidFill>
            </a:endParaRPr>
          </a:p>
          <a:p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107504" y="5852024"/>
            <a:ext cx="4536504" cy="961352"/>
            <a:chOff x="179512" y="1828868"/>
            <a:chExt cx="4536504" cy="961352"/>
          </a:xfrm>
        </p:grpSpPr>
        <p:pic>
          <p:nvPicPr>
            <p:cNvPr id="6" name="Image 5"/>
            <p:cNvPicPr/>
            <p:nvPr/>
          </p:nvPicPr>
          <p:blipFill>
            <a:blip r:embed="rId3" cstate="print"/>
            <a:srcRect l="13884" r="2645"/>
            <a:stretch>
              <a:fillRect/>
            </a:stretch>
          </p:blipFill>
          <p:spPr bwMode="auto">
            <a:xfrm>
              <a:off x="323528" y="1828868"/>
              <a:ext cx="1212396" cy="664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ZoneTexte 6"/>
            <p:cNvSpPr txBox="1"/>
            <p:nvPr/>
          </p:nvSpPr>
          <p:spPr>
            <a:xfrm>
              <a:off x="179512" y="2420888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Commission de la Communication du CFS</a:t>
              </a:r>
              <a:endParaRPr lang="fr-FR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 projet et son public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/>
              <a:t>Le public cible nous concernant ici (les femmes/filles/parents) permettra au Sambo Français d’augmenter son nombre d’adhérentes de façon </a:t>
            </a:r>
            <a:r>
              <a:rPr lang="fr-FR" dirty="0" smtClean="0"/>
              <a:t>significative</a:t>
            </a:r>
            <a:r>
              <a:rPr lang="fr-FR" dirty="0"/>
              <a:t> :</a:t>
            </a:r>
          </a:p>
          <a:p>
            <a:r>
              <a:rPr lang="fr-FR" dirty="0">
                <a:solidFill>
                  <a:srgbClr val="7030A0"/>
                </a:solidFill>
              </a:rPr>
              <a:t> par la promotion via des actions </a:t>
            </a:r>
            <a:r>
              <a:rPr lang="fr-FR" dirty="0" smtClean="0">
                <a:solidFill>
                  <a:srgbClr val="7030A0"/>
                </a:solidFill>
              </a:rPr>
              <a:t>concrètes </a:t>
            </a:r>
            <a:r>
              <a:rPr lang="fr-FR" dirty="0">
                <a:solidFill>
                  <a:srgbClr val="7030A0"/>
                </a:solidFill>
              </a:rPr>
              <a:t>sur le terrain</a:t>
            </a:r>
          </a:p>
          <a:p>
            <a:r>
              <a:rPr lang="fr-FR" dirty="0">
                <a:solidFill>
                  <a:srgbClr val="7030A0"/>
                </a:solidFill>
              </a:rPr>
              <a:t> et par la mise en place d’action de communication spécifique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Définition de la/les cibles : nous cherchons à fédérer les femmes, les filles, les parents </a:t>
            </a:r>
            <a:r>
              <a:rPr lang="fr-FR" dirty="0" smtClean="0"/>
              <a:t>susceptibles </a:t>
            </a:r>
            <a:r>
              <a:rPr lang="fr-FR" dirty="0"/>
              <a:t>de s’intéresser au Sambo.</a:t>
            </a:r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107504" y="5896648"/>
            <a:ext cx="4536504" cy="961352"/>
            <a:chOff x="179512" y="1828868"/>
            <a:chExt cx="4536504" cy="961352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 l="13884" r="2645"/>
            <a:stretch>
              <a:fillRect/>
            </a:stretch>
          </p:blipFill>
          <p:spPr bwMode="auto">
            <a:xfrm>
              <a:off x="323528" y="1828868"/>
              <a:ext cx="1212396" cy="664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179512" y="2420888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Commission de la Communication du CFS</a:t>
              </a:r>
              <a:endParaRPr lang="fr-FR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Les différentes cibles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solidFill>
                  <a:srgbClr val="7030A0"/>
                </a:solidFill>
              </a:rPr>
              <a:t>Les femmes : premières concernées elles représentent le cœur de la cible. Qu’elles </a:t>
            </a:r>
            <a:r>
              <a:rPr lang="fr-FR" dirty="0" smtClean="0">
                <a:solidFill>
                  <a:srgbClr val="7030A0"/>
                </a:solidFill>
              </a:rPr>
              <a:t>soient </a:t>
            </a:r>
            <a:r>
              <a:rPr lang="fr-FR" dirty="0">
                <a:solidFill>
                  <a:srgbClr val="7030A0"/>
                </a:solidFill>
              </a:rPr>
              <a:t>en séniors ou masters.</a:t>
            </a:r>
          </a:p>
          <a:p>
            <a:r>
              <a:rPr lang="fr-FR" dirty="0">
                <a:solidFill>
                  <a:srgbClr val="7030A0"/>
                </a:solidFill>
              </a:rPr>
              <a:t>Les filles : de benjamine à espoir elles sont la force vive et le vivier de l’avenir féminin du Sambo Français.</a:t>
            </a:r>
          </a:p>
          <a:p>
            <a:r>
              <a:rPr lang="fr-FR" dirty="0">
                <a:solidFill>
                  <a:srgbClr val="7030A0"/>
                </a:solidFill>
              </a:rPr>
              <a:t>Les parents : acteurs </a:t>
            </a:r>
            <a:r>
              <a:rPr lang="fr-FR" dirty="0" smtClean="0">
                <a:solidFill>
                  <a:srgbClr val="7030A0"/>
                </a:solidFill>
              </a:rPr>
              <a:t>primordial </a:t>
            </a:r>
            <a:r>
              <a:rPr lang="fr-FR" dirty="0">
                <a:solidFill>
                  <a:srgbClr val="7030A0"/>
                </a:solidFill>
              </a:rPr>
              <a:t>de la vie de leurs enfants, </a:t>
            </a:r>
            <a:r>
              <a:rPr lang="fr-FR" dirty="0" smtClean="0">
                <a:solidFill>
                  <a:srgbClr val="7030A0"/>
                </a:solidFill>
              </a:rPr>
              <a:t>ils </a:t>
            </a:r>
            <a:r>
              <a:rPr lang="fr-FR" dirty="0">
                <a:solidFill>
                  <a:srgbClr val="7030A0"/>
                </a:solidFill>
              </a:rPr>
              <a:t>sont une cible non négligeable à séduire et à convaincre. </a:t>
            </a:r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107504" y="5896648"/>
            <a:ext cx="4536504" cy="961352"/>
            <a:chOff x="179512" y="1828868"/>
            <a:chExt cx="4536504" cy="961352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 l="13884" r="2645"/>
            <a:stretch>
              <a:fillRect/>
            </a:stretch>
          </p:blipFill>
          <p:spPr bwMode="auto">
            <a:xfrm>
              <a:off x="323528" y="1828868"/>
              <a:ext cx="1212396" cy="664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179512" y="2420888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Commission de la Communication du CFS</a:t>
              </a:r>
              <a:endParaRPr lang="fr-FR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La stratégie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/>
              <a:t>La communication au niveau fédéral :</a:t>
            </a:r>
          </a:p>
          <a:p>
            <a:pPr>
              <a:buNone/>
            </a:pPr>
            <a:r>
              <a:rPr lang="fr-FR" dirty="0"/>
              <a:t>Le CFS peut proposer une réduction au niveau des inscriptions féminines afin d’attirer des adhérentes. Cette réduction peut également séduire les parents souhaitant inscrire leurs filles.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Des actions de communication et de mise en avant des femmes peuvent être </a:t>
            </a:r>
            <a:r>
              <a:rPr lang="fr-FR" dirty="0" smtClean="0"/>
              <a:t>entreprises </a:t>
            </a:r>
            <a:r>
              <a:rPr lang="fr-FR" dirty="0"/>
              <a:t>lors des manifestations de Sambo (tournois, championnat, </a:t>
            </a:r>
            <a:r>
              <a:rPr lang="fr-FR" dirty="0" smtClean="0"/>
              <a:t>initiation, </a:t>
            </a:r>
            <a:r>
              <a:rPr lang="fr-FR" dirty="0"/>
              <a:t>etc...)</a:t>
            </a:r>
          </a:p>
          <a:p>
            <a:pPr>
              <a:buNone/>
            </a:pPr>
            <a:r>
              <a:rPr lang="fr-FR" dirty="0">
                <a:solidFill>
                  <a:srgbClr val="7030A0"/>
                </a:solidFill>
              </a:rPr>
              <a:t>Ex : intervention de nos championnes Nationales/internationales Sous forme de stand avec signature des athlètes.</a:t>
            </a:r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0" y="5896648"/>
            <a:ext cx="4536504" cy="961352"/>
            <a:chOff x="179512" y="1828868"/>
            <a:chExt cx="4536504" cy="961352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 l="13884" r="2645"/>
            <a:stretch>
              <a:fillRect/>
            </a:stretch>
          </p:blipFill>
          <p:spPr bwMode="auto">
            <a:xfrm>
              <a:off x="323528" y="1828868"/>
              <a:ext cx="1212396" cy="664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179512" y="2420888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Commission de la Communication du CFS</a:t>
              </a:r>
              <a:endParaRPr lang="fr-FR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La stratégie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/>
              <a:t>La communication peut-être également effectué au niveau des clubs via des supports papiers (</a:t>
            </a:r>
            <a:r>
              <a:rPr lang="fr-FR" dirty="0" smtClean="0"/>
              <a:t>flyers</a:t>
            </a:r>
            <a:r>
              <a:rPr lang="fr-FR" dirty="0"/>
              <a:t>, prospectus etc..)</a:t>
            </a:r>
          </a:p>
          <a:p>
            <a:pPr>
              <a:buNone/>
            </a:pPr>
            <a:r>
              <a:rPr lang="fr-FR" dirty="0"/>
              <a:t>Une grande rencontre sportive féminine peut-être organisée, visant à mettre en avant les </a:t>
            </a:r>
            <a:r>
              <a:rPr lang="fr-FR" dirty="0" smtClean="0"/>
              <a:t>féminines </a:t>
            </a:r>
            <a:r>
              <a:rPr lang="fr-FR" dirty="0"/>
              <a:t>uniquement. Valorisant par la même le sport au féminin.</a:t>
            </a:r>
          </a:p>
          <a:p>
            <a:pPr>
              <a:buNone/>
            </a:pPr>
            <a:r>
              <a:rPr lang="fr-FR" dirty="0"/>
              <a:t>Avec une remise de </a:t>
            </a:r>
            <a:r>
              <a:rPr lang="fr-FR" dirty="0" smtClean="0"/>
              <a:t>trophée </a:t>
            </a:r>
            <a:r>
              <a:rPr lang="fr-FR" dirty="0"/>
              <a:t>pour la meilleure </a:t>
            </a:r>
            <a:r>
              <a:rPr lang="fr-FR" dirty="0" smtClean="0"/>
              <a:t>féminine </a:t>
            </a:r>
            <a:r>
              <a:rPr lang="fr-FR" dirty="0"/>
              <a:t>de l’année.</a:t>
            </a:r>
          </a:p>
          <a:p>
            <a:pPr>
              <a:buNone/>
            </a:pPr>
            <a:r>
              <a:rPr lang="fr-FR" dirty="0"/>
              <a:t>Un clip de promotion 100 % destiné aux femmes </a:t>
            </a:r>
            <a:r>
              <a:rPr lang="fr-FR" dirty="0" smtClean="0"/>
              <a:t>peut être </a:t>
            </a:r>
            <a:r>
              <a:rPr lang="fr-FR" dirty="0"/>
              <a:t>tourné et diffusé sur les différents supports (</a:t>
            </a:r>
            <a:r>
              <a:rPr lang="fr-FR" dirty="0" err="1"/>
              <a:t>facebook</a:t>
            </a:r>
            <a:r>
              <a:rPr lang="fr-FR" dirty="0"/>
              <a:t>, site du CFS, tv etc..).</a:t>
            </a:r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0" y="5896648"/>
            <a:ext cx="4536504" cy="961352"/>
            <a:chOff x="179512" y="1828868"/>
            <a:chExt cx="4536504" cy="961352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 l="13884" r="2645"/>
            <a:stretch>
              <a:fillRect/>
            </a:stretch>
          </p:blipFill>
          <p:spPr bwMode="auto">
            <a:xfrm>
              <a:off x="323528" y="1828868"/>
              <a:ext cx="1212396" cy="664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179512" y="2420888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Commission de la Communication du CFS</a:t>
              </a:r>
              <a:endParaRPr lang="fr-FR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 financement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Il est évident que la mise en place d’un tel projet réclame des fonds.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sz="2400" dirty="0" smtClean="0"/>
              <a:t>Une des solutions et le partenariat avec diverses entreprises ayant une image de communication dédiée aux femmes.</a:t>
            </a:r>
          </a:p>
          <a:p>
            <a:pPr>
              <a:buNone/>
            </a:pPr>
            <a:r>
              <a:rPr lang="fr-FR" sz="2400" dirty="0" smtClean="0"/>
              <a:t>En deux les subventions, public/privé. (CNDS, FFL, participation des régions, ETC..)</a:t>
            </a:r>
          </a:p>
          <a:p>
            <a:pPr>
              <a:buNone/>
            </a:pPr>
            <a:r>
              <a:rPr lang="fr-FR" sz="2400" dirty="0" smtClean="0"/>
              <a:t>En  trois la </a:t>
            </a:r>
            <a:r>
              <a:rPr lang="fr-FR" sz="2400" dirty="0" smtClean="0"/>
              <a:t>participation </a:t>
            </a:r>
            <a:r>
              <a:rPr lang="fr-FR" sz="2400" dirty="0" smtClean="0"/>
              <a:t>du CFS.</a:t>
            </a:r>
            <a:endParaRPr lang="fr-FR" sz="2400" dirty="0"/>
          </a:p>
        </p:txBody>
      </p:sp>
      <p:grpSp>
        <p:nvGrpSpPr>
          <p:cNvPr id="4" name="Groupe 3"/>
          <p:cNvGrpSpPr/>
          <p:nvPr/>
        </p:nvGrpSpPr>
        <p:grpSpPr>
          <a:xfrm>
            <a:off x="0" y="5896648"/>
            <a:ext cx="4536504" cy="961352"/>
            <a:chOff x="179512" y="1828868"/>
            <a:chExt cx="4536504" cy="961352"/>
          </a:xfrm>
        </p:grpSpPr>
        <p:pic>
          <p:nvPicPr>
            <p:cNvPr id="5" name="Image 4"/>
            <p:cNvPicPr/>
            <p:nvPr/>
          </p:nvPicPr>
          <p:blipFill>
            <a:blip r:embed="rId2" cstate="print"/>
            <a:srcRect l="13884" r="2645"/>
            <a:stretch>
              <a:fillRect/>
            </a:stretch>
          </p:blipFill>
          <p:spPr bwMode="auto">
            <a:xfrm>
              <a:off x="323528" y="1828868"/>
              <a:ext cx="1212396" cy="664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179512" y="2420888"/>
              <a:ext cx="4536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FF0000"/>
                  </a:solidFill>
                </a:rPr>
                <a:t>Commission de la Communication du CFS</a:t>
              </a:r>
              <a:endParaRPr lang="fr-FR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273</Words>
  <Application>Microsoft Office PowerPoint</Application>
  <PresentationFormat>Affichage à l'écran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 SAMBO ET LES FEMMES </vt:lpstr>
      <vt:lpstr>Logo possible/à définir pour l’opération</vt:lpstr>
      <vt:lpstr>Le sambo dans le monde</vt:lpstr>
      <vt:lpstr>Le projet</vt:lpstr>
      <vt:lpstr>Le projet et son public</vt:lpstr>
      <vt:lpstr>Les différentes cibles</vt:lpstr>
      <vt:lpstr>La stratégie</vt:lpstr>
      <vt:lpstr>La stratégie</vt:lpstr>
      <vt:lpstr>Le financement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SAMBO ET LES FEMMES</dc:title>
  <dc:creator>olivier.duhouvre</dc:creator>
  <cp:lastModifiedBy>Max</cp:lastModifiedBy>
  <cp:revision>19</cp:revision>
  <dcterms:created xsi:type="dcterms:W3CDTF">2015-05-26T10:57:18Z</dcterms:created>
  <dcterms:modified xsi:type="dcterms:W3CDTF">2015-05-27T10:51:50Z</dcterms:modified>
</cp:coreProperties>
</file>